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0" r:id="rId4"/>
    <p:sldId id="267" r:id="rId5"/>
    <p:sldId id="271" r:id="rId6"/>
    <p:sldId id="272" r:id="rId7"/>
    <p:sldId id="273" r:id="rId8"/>
    <p:sldId id="275" r:id="rId9"/>
    <p:sldId id="27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653" autoAdjust="0"/>
    <p:restoredTop sz="94660"/>
  </p:normalViewPr>
  <p:slideViewPr>
    <p:cSldViewPr snapToGrid="0">
      <p:cViewPr varScale="1">
        <p:scale>
          <a:sx n="86" d="100"/>
          <a:sy n="86" d="100"/>
        </p:scale>
        <p:origin x="72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9E252B-B34B-48CD-863C-37E4B5F19BA6}" type="doc">
      <dgm:prSet loTypeId="urn:microsoft.com/office/officeart/2018/5/layout/IconLeafLabelList" loCatId="icon" qsTypeId="urn:microsoft.com/office/officeart/2005/8/quickstyle/simple5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0F904CC-14E5-4F5C-9E95-0C172BAA40FE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dirty="0"/>
            <a:t>Tractable control of your profile and the books you add</a:t>
          </a:r>
        </a:p>
      </dgm:t>
    </dgm:pt>
    <dgm:pt modelId="{BCC7688E-18B3-4AFB-973D-F8B2CCDF0FFB}" type="parTrans" cxnId="{30D25D7D-BB8C-41F6-ABCA-1E46C98AC9F5}">
      <dgm:prSet/>
      <dgm:spPr/>
      <dgm:t>
        <a:bodyPr/>
        <a:lstStyle/>
        <a:p>
          <a:endParaRPr lang="en-US"/>
        </a:p>
      </dgm:t>
    </dgm:pt>
    <dgm:pt modelId="{AF384DE2-2C63-4F47-9E17-4CA089148ACC}" type="sibTrans" cxnId="{30D25D7D-BB8C-41F6-ABCA-1E46C98AC9F5}">
      <dgm:prSet/>
      <dgm:spPr/>
      <dgm:t>
        <a:bodyPr/>
        <a:lstStyle/>
        <a:p>
          <a:endParaRPr lang="en-US"/>
        </a:p>
      </dgm:t>
    </dgm:pt>
    <dgm:pt modelId="{69A2131D-49B4-47C0-90B4-12BB6937A4BF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dirty="0"/>
            <a:t>intuitive user friendly app design for Easier and simpler navigation</a:t>
          </a:r>
        </a:p>
      </dgm:t>
    </dgm:pt>
    <dgm:pt modelId="{CC77900D-CE70-472C-8BE5-C69FF3B53D8C}" type="parTrans" cxnId="{11ACC7B3-1283-47FA-8171-513F50813260}">
      <dgm:prSet/>
      <dgm:spPr/>
      <dgm:t>
        <a:bodyPr/>
        <a:lstStyle/>
        <a:p>
          <a:endParaRPr lang="en-US"/>
        </a:p>
      </dgm:t>
    </dgm:pt>
    <dgm:pt modelId="{306114E7-BABD-4622-88A6-F2A290C5A01A}" type="sibTrans" cxnId="{11ACC7B3-1283-47FA-8171-513F50813260}">
      <dgm:prSet/>
      <dgm:spPr/>
      <dgm:t>
        <a:bodyPr/>
        <a:lstStyle/>
        <a:p>
          <a:endParaRPr lang="en-US"/>
        </a:p>
      </dgm:t>
    </dgm:pt>
    <dgm:pt modelId="{06FB897B-F3F9-4160-9574-553045F71CB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Smart recommendations according to search history</a:t>
          </a:r>
        </a:p>
      </dgm:t>
    </dgm:pt>
    <dgm:pt modelId="{B8534B0D-C434-4F79-A025-CB3B59FE12C5}" type="parTrans" cxnId="{3D18230D-D78E-4614-9FAC-28E175F8FC5F}">
      <dgm:prSet/>
      <dgm:spPr/>
      <dgm:t>
        <a:bodyPr/>
        <a:lstStyle/>
        <a:p>
          <a:endParaRPr lang="en-US"/>
        </a:p>
      </dgm:t>
    </dgm:pt>
    <dgm:pt modelId="{AE6513D7-1F26-4D1B-B25F-AACA743ED90D}" type="sibTrans" cxnId="{3D18230D-D78E-4614-9FAC-28E175F8FC5F}">
      <dgm:prSet/>
      <dgm:spPr/>
      <dgm:t>
        <a:bodyPr/>
        <a:lstStyle/>
        <a:p>
          <a:endParaRPr lang="en-US"/>
        </a:p>
      </dgm:t>
    </dgm:pt>
    <dgm:pt modelId="{0174BA99-D87D-4442-94F3-3DDB282D1EC8}" type="pres">
      <dgm:prSet presAssocID="{C19E252B-B34B-48CD-863C-37E4B5F19BA6}" presName="root" presStyleCnt="0">
        <dgm:presLayoutVars>
          <dgm:dir/>
          <dgm:resizeHandles val="exact"/>
        </dgm:presLayoutVars>
      </dgm:prSet>
      <dgm:spPr/>
    </dgm:pt>
    <dgm:pt modelId="{FBE8645A-4331-44FC-83F1-DD927C41948E}" type="pres">
      <dgm:prSet presAssocID="{A0F904CC-14E5-4F5C-9E95-0C172BAA40FE}" presName="compNode" presStyleCnt="0"/>
      <dgm:spPr/>
    </dgm:pt>
    <dgm:pt modelId="{4C2A6A36-DAB7-48D7-AFBC-D32DD602BD31}" type="pres">
      <dgm:prSet presAssocID="{A0F904CC-14E5-4F5C-9E95-0C172BAA40FE}" presName="iconBgRect" presStyleLbl="bgShp" presStyleIdx="0" presStyleCnt="3" custLinFactNeighborY="5819"/>
      <dgm:spPr>
        <a:prstGeom prst="round2DiagRect">
          <a:avLst>
            <a:gd name="adj1" fmla="val 29727"/>
            <a:gd name="adj2" fmla="val 0"/>
          </a:avLst>
        </a:prstGeom>
      </dgm:spPr>
    </dgm:pt>
    <dgm:pt modelId="{219FAA43-C692-427E-905B-D6236EBFCCBA}" type="pres">
      <dgm:prSet presAssocID="{A0F904CC-14E5-4F5C-9E95-0C172BAA40FE}" presName="iconRect" presStyleLbl="node1" presStyleIdx="0" presStyleCnt="3" custLinFactNeighborY="1013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AAC9D8A-C803-4B16-A81E-75DFCF3357C3}" type="pres">
      <dgm:prSet presAssocID="{A0F904CC-14E5-4F5C-9E95-0C172BAA40FE}" presName="spaceRect" presStyleCnt="0"/>
      <dgm:spPr/>
    </dgm:pt>
    <dgm:pt modelId="{8F9F8D37-0801-4A23-9AC7-5EBEA9226C74}" type="pres">
      <dgm:prSet presAssocID="{A0F904CC-14E5-4F5C-9E95-0C172BAA40FE}" presName="textRect" presStyleLbl="revTx" presStyleIdx="0" presStyleCnt="3" custLinFactNeighborY="-31873">
        <dgm:presLayoutVars>
          <dgm:chMax val="1"/>
          <dgm:chPref val="1"/>
        </dgm:presLayoutVars>
      </dgm:prSet>
      <dgm:spPr/>
    </dgm:pt>
    <dgm:pt modelId="{F3659F4C-566A-4BFE-9AED-90159EED5354}" type="pres">
      <dgm:prSet presAssocID="{AF384DE2-2C63-4F47-9E17-4CA089148ACC}" presName="sibTrans" presStyleCnt="0"/>
      <dgm:spPr/>
    </dgm:pt>
    <dgm:pt modelId="{3DFE44F5-94C9-4FCC-B78E-6B601F2170D3}" type="pres">
      <dgm:prSet presAssocID="{69A2131D-49B4-47C0-90B4-12BB6937A4BF}" presName="compNode" presStyleCnt="0"/>
      <dgm:spPr/>
    </dgm:pt>
    <dgm:pt modelId="{135494D9-89E7-454C-A453-575B1220988F}" type="pres">
      <dgm:prSet presAssocID="{69A2131D-49B4-47C0-90B4-12BB6937A4BF}" presName="iconBgRect" presStyleLbl="bgShp" presStyleIdx="1" presStyleCnt="3" custLinFactNeighborY="5819"/>
      <dgm:spPr>
        <a:prstGeom prst="round2DiagRect">
          <a:avLst>
            <a:gd name="adj1" fmla="val 29727"/>
            <a:gd name="adj2" fmla="val 0"/>
          </a:avLst>
        </a:prstGeom>
      </dgm:spPr>
    </dgm:pt>
    <dgm:pt modelId="{F5A31205-B744-4802-A836-8CDB8C21ACD8}" type="pres">
      <dgm:prSet presAssocID="{69A2131D-49B4-47C0-90B4-12BB6937A4BF}" presName="iconRect" presStyleLbl="node1" presStyleIdx="1" presStyleCnt="3" custLinFactNeighborY="1013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8D7A351B-8E51-4E30-9D90-9E34A03DA8DB}" type="pres">
      <dgm:prSet presAssocID="{69A2131D-49B4-47C0-90B4-12BB6937A4BF}" presName="spaceRect" presStyleCnt="0"/>
      <dgm:spPr/>
    </dgm:pt>
    <dgm:pt modelId="{31439759-635E-4962-804C-819E94E65CDC}" type="pres">
      <dgm:prSet presAssocID="{69A2131D-49B4-47C0-90B4-12BB6937A4BF}" presName="textRect" presStyleLbl="revTx" presStyleIdx="1" presStyleCnt="3" custLinFactNeighborY="-31873">
        <dgm:presLayoutVars>
          <dgm:chMax val="1"/>
          <dgm:chPref val="1"/>
        </dgm:presLayoutVars>
      </dgm:prSet>
      <dgm:spPr/>
    </dgm:pt>
    <dgm:pt modelId="{75CB2641-C3DB-4321-A15A-C596F131302D}" type="pres">
      <dgm:prSet presAssocID="{306114E7-BABD-4622-88A6-F2A290C5A01A}" presName="sibTrans" presStyleCnt="0"/>
      <dgm:spPr/>
    </dgm:pt>
    <dgm:pt modelId="{365F80A7-427F-4953-A5A3-92F9BAB52411}" type="pres">
      <dgm:prSet presAssocID="{06FB897B-F3F9-4160-9574-553045F71CB0}" presName="compNode" presStyleCnt="0"/>
      <dgm:spPr/>
    </dgm:pt>
    <dgm:pt modelId="{71781B37-8C38-4CD6-A3FB-F09DDFCA563A}" type="pres">
      <dgm:prSet presAssocID="{06FB897B-F3F9-4160-9574-553045F71CB0}" presName="iconBgRect" presStyleLbl="bgShp" presStyleIdx="2" presStyleCnt="3" custLinFactNeighborY="5819"/>
      <dgm:spPr>
        <a:prstGeom prst="round2DiagRect">
          <a:avLst>
            <a:gd name="adj1" fmla="val 29727"/>
            <a:gd name="adj2" fmla="val 0"/>
          </a:avLst>
        </a:prstGeom>
      </dgm:spPr>
    </dgm:pt>
    <dgm:pt modelId="{74B5640A-4914-4992-8A90-4A2A675D93FE}" type="pres">
      <dgm:prSet presAssocID="{06FB897B-F3F9-4160-9574-553045F71CB0}" presName="iconRect" presStyleLbl="node1" presStyleIdx="2" presStyleCnt="3" custScaleX="89765" custScaleY="94581" custLinFactNeighborY="10139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E69BB833-61FE-4920-A9C6-68740942D21C}" type="pres">
      <dgm:prSet presAssocID="{06FB897B-F3F9-4160-9574-553045F71CB0}" presName="spaceRect" presStyleCnt="0"/>
      <dgm:spPr/>
    </dgm:pt>
    <dgm:pt modelId="{3F0AB701-F559-414C-89F5-D19264DDB173}" type="pres">
      <dgm:prSet presAssocID="{06FB897B-F3F9-4160-9574-553045F71CB0}" presName="textRect" presStyleLbl="revTx" presStyleIdx="2" presStyleCnt="3" custLinFactNeighborY="-31873">
        <dgm:presLayoutVars>
          <dgm:chMax val="1"/>
          <dgm:chPref val="1"/>
        </dgm:presLayoutVars>
      </dgm:prSet>
      <dgm:spPr/>
    </dgm:pt>
  </dgm:ptLst>
  <dgm:cxnLst>
    <dgm:cxn modelId="{BB8B8C03-27D9-4ED6-9AE7-5241F22D842F}" type="presOf" srcId="{A0F904CC-14E5-4F5C-9E95-0C172BAA40FE}" destId="{8F9F8D37-0801-4A23-9AC7-5EBEA9226C74}" srcOrd="0" destOrd="0" presId="urn:microsoft.com/office/officeart/2018/5/layout/IconLeafLabelList"/>
    <dgm:cxn modelId="{3D18230D-D78E-4614-9FAC-28E175F8FC5F}" srcId="{C19E252B-B34B-48CD-863C-37E4B5F19BA6}" destId="{06FB897B-F3F9-4160-9574-553045F71CB0}" srcOrd="2" destOrd="0" parTransId="{B8534B0D-C434-4F79-A025-CB3B59FE12C5}" sibTransId="{AE6513D7-1F26-4D1B-B25F-AACA743ED90D}"/>
    <dgm:cxn modelId="{70C6212E-E750-47DD-868C-7772BD2C5E5B}" type="presOf" srcId="{06FB897B-F3F9-4160-9574-553045F71CB0}" destId="{3F0AB701-F559-414C-89F5-D19264DDB173}" srcOrd="0" destOrd="0" presId="urn:microsoft.com/office/officeart/2018/5/layout/IconLeafLabelList"/>
    <dgm:cxn modelId="{30D25D7D-BB8C-41F6-ABCA-1E46C98AC9F5}" srcId="{C19E252B-B34B-48CD-863C-37E4B5F19BA6}" destId="{A0F904CC-14E5-4F5C-9E95-0C172BAA40FE}" srcOrd="0" destOrd="0" parTransId="{BCC7688E-18B3-4AFB-973D-F8B2CCDF0FFB}" sibTransId="{AF384DE2-2C63-4F47-9E17-4CA089148ACC}"/>
    <dgm:cxn modelId="{11ACC7B3-1283-47FA-8171-513F50813260}" srcId="{C19E252B-B34B-48CD-863C-37E4B5F19BA6}" destId="{69A2131D-49B4-47C0-90B4-12BB6937A4BF}" srcOrd="1" destOrd="0" parTransId="{CC77900D-CE70-472C-8BE5-C69FF3B53D8C}" sibTransId="{306114E7-BABD-4622-88A6-F2A290C5A01A}"/>
    <dgm:cxn modelId="{033648EA-BBDA-49BB-A613-DE39474D0A2E}" type="presOf" srcId="{C19E252B-B34B-48CD-863C-37E4B5F19BA6}" destId="{0174BA99-D87D-4442-94F3-3DDB282D1EC8}" srcOrd="0" destOrd="0" presId="urn:microsoft.com/office/officeart/2018/5/layout/IconLeafLabelList"/>
    <dgm:cxn modelId="{0763F5F4-B070-4E44-BC01-E648F6460AF2}" type="presOf" srcId="{69A2131D-49B4-47C0-90B4-12BB6937A4BF}" destId="{31439759-635E-4962-804C-819E94E65CDC}" srcOrd="0" destOrd="0" presId="urn:microsoft.com/office/officeart/2018/5/layout/IconLeafLabelList"/>
    <dgm:cxn modelId="{6967FC68-9D80-41D2-9264-AD02C01EA987}" type="presParOf" srcId="{0174BA99-D87D-4442-94F3-3DDB282D1EC8}" destId="{FBE8645A-4331-44FC-83F1-DD927C41948E}" srcOrd="0" destOrd="0" presId="urn:microsoft.com/office/officeart/2018/5/layout/IconLeafLabelList"/>
    <dgm:cxn modelId="{3296AC80-62A1-48D1-8ACF-32D04BC02D6D}" type="presParOf" srcId="{FBE8645A-4331-44FC-83F1-DD927C41948E}" destId="{4C2A6A36-DAB7-48D7-AFBC-D32DD602BD31}" srcOrd="0" destOrd="0" presId="urn:microsoft.com/office/officeart/2018/5/layout/IconLeafLabelList"/>
    <dgm:cxn modelId="{20A74162-CBE4-4B45-B85F-A5D0CDFC694F}" type="presParOf" srcId="{FBE8645A-4331-44FC-83F1-DD927C41948E}" destId="{219FAA43-C692-427E-905B-D6236EBFCCBA}" srcOrd="1" destOrd="0" presId="urn:microsoft.com/office/officeart/2018/5/layout/IconLeafLabelList"/>
    <dgm:cxn modelId="{3E7145BD-D2DE-4A3A-9637-B2C49ADEEBE7}" type="presParOf" srcId="{FBE8645A-4331-44FC-83F1-DD927C41948E}" destId="{9AAC9D8A-C803-4B16-A81E-75DFCF3357C3}" srcOrd="2" destOrd="0" presId="urn:microsoft.com/office/officeart/2018/5/layout/IconLeafLabelList"/>
    <dgm:cxn modelId="{96A7AC21-ECFF-46CA-B37A-75D88B0F74FC}" type="presParOf" srcId="{FBE8645A-4331-44FC-83F1-DD927C41948E}" destId="{8F9F8D37-0801-4A23-9AC7-5EBEA9226C74}" srcOrd="3" destOrd="0" presId="urn:microsoft.com/office/officeart/2018/5/layout/IconLeafLabelList"/>
    <dgm:cxn modelId="{3A779170-C3BC-462B-A807-40240F3B5BC5}" type="presParOf" srcId="{0174BA99-D87D-4442-94F3-3DDB282D1EC8}" destId="{F3659F4C-566A-4BFE-9AED-90159EED5354}" srcOrd="1" destOrd="0" presId="urn:microsoft.com/office/officeart/2018/5/layout/IconLeafLabelList"/>
    <dgm:cxn modelId="{51F2368C-F052-4FEE-94DB-FA8BE9F95343}" type="presParOf" srcId="{0174BA99-D87D-4442-94F3-3DDB282D1EC8}" destId="{3DFE44F5-94C9-4FCC-B78E-6B601F2170D3}" srcOrd="2" destOrd="0" presId="urn:microsoft.com/office/officeart/2018/5/layout/IconLeafLabelList"/>
    <dgm:cxn modelId="{CF74CE69-AEB3-4CD6-B40D-C7CEA0F58E75}" type="presParOf" srcId="{3DFE44F5-94C9-4FCC-B78E-6B601F2170D3}" destId="{135494D9-89E7-454C-A453-575B1220988F}" srcOrd="0" destOrd="0" presId="urn:microsoft.com/office/officeart/2018/5/layout/IconLeafLabelList"/>
    <dgm:cxn modelId="{04E58979-BA8D-41CB-A836-5AB6201BE14B}" type="presParOf" srcId="{3DFE44F5-94C9-4FCC-B78E-6B601F2170D3}" destId="{F5A31205-B744-4802-A836-8CDB8C21ACD8}" srcOrd="1" destOrd="0" presId="urn:microsoft.com/office/officeart/2018/5/layout/IconLeafLabelList"/>
    <dgm:cxn modelId="{9114DF35-D63B-43A8-818E-43E2A4A46242}" type="presParOf" srcId="{3DFE44F5-94C9-4FCC-B78E-6B601F2170D3}" destId="{8D7A351B-8E51-4E30-9D90-9E34A03DA8DB}" srcOrd="2" destOrd="0" presId="urn:microsoft.com/office/officeart/2018/5/layout/IconLeafLabelList"/>
    <dgm:cxn modelId="{AB945036-D4A6-43BA-98E7-C6447A28D1E7}" type="presParOf" srcId="{3DFE44F5-94C9-4FCC-B78E-6B601F2170D3}" destId="{31439759-635E-4962-804C-819E94E65CDC}" srcOrd="3" destOrd="0" presId="urn:microsoft.com/office/officeart/2018/5/layout/IconLeafLabelList"/>
    <dgm:cxn modelId="{5251AF5F-DD7D-495F-BDBD-65C59A4A949B}" type="presParOf" srcId="{0174BA99-D87D-4442-94F3-3DDB282D1EC8}" destId="{75CB2641-C3DB-4321-A15A-C596F131302D}" srcOrd="3" destOrd="0" presId="urn:microsoft.com/office/officeart/2018/5/layout/IconLeafLabelList"/>
    <dgm:cxn modelId="{43AFDB84-7728-4908-9D96-8E38F41F5C90}" type="presParOf" srcId="{0174BA99-D87D-4442-94F3-3DDB282D1EC8}" destId="{365F80A7-427F-4953-A5A3-92F9BAB52411}" srcOrd="4" destOrd="0" presId="urn:microsoft.com/office/officeart/2018/5/layout/IconLeafLabelList"/>
    <dgm:cxn modelId="{51F1C173-E6D1-4B2B-835C-4F1E55900834}" type="presParOf" srcId="{365F80A7-427F-4953-A5A3-92F9BAB52411}" destId="{71781B37-8C38-4CD6-A3FB-F09DDFCA563A}" srcOrd="0" destOrd="0" presId="urn:microsoft.com/office/officeart/2018/5/layout/IconLeafLabelList"/>
    <dgm:cxn modelId="{D3F8E8AD-B9A6-48B9-8070-FE527DB96F08}" type="presParOf" srcId="{365F80A7-427F-4953-A5A3-92F9BAB52411}" destId="{74B5640A-4914-4992-8A90-4A2A675D93FE}" srcOrd="1" destOrd="0" presId="urn:microsoft.com/office/officeart/2018/5/layout/IconLeafLabelList"/>
    <dgm:cxn modelId="{14605DCA-7E9D-4916-9DEC-454AC7A26B4A}" type="presParOf" srcId="{365F80A7-427F-4953-A5A3-92F9BAB52411}" destId="{E69BB833-61FE-4920-A9C6-68740942D21C}" srcOrd="2" destOrd="0" presId="urn:microsoft.com/office/officeart/2018/5/layout/IconLeafLabelList"/>
    <dgm:cxn modelId="{B8CDB1EB-0C19-49F4-A163-44B4078C2A86}" type="presParOf" srcId="{365F80A7-427F-4953-A5A3-92F9BAB52411}" destId="{3F0AB701-F559-414C-89F5-D19264DDB173}" srcOrd="3" destOrd="0" presId="urn:microsoft.com/office/officeart/2018/5/layout/IconLeafLabelLis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2A6A36-DAB7-48D7-AFBC-D32DD602BD31}">
      <dsp:nvSpPr>
        <dsp:cNvPr id="0" name=""/>
        <dsp:cNvSpPr/>
      </dsp:nvSpPr>
      <dsp:spPr>
        <a:xfrm>
          <a:off x="614850" y="124720"/>
          <a:ext cx="1921500" cy="19215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19FAA43-C692-427E-905B-D6236EBFCCBA}">
      <dsp:nvSpPr>
        <dsp:cNvPr id="0" name=""/>
        <dsp:cNvSpPr/>
      </dsp:nvSpPr>
      <dsp:spPr>
        <a:xfrm>
          <a:off x="1024350" y="534190"/>
          <a:ext cx="1102500" cy="1102500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F9F8D37-0801-4A23-9AC7-5EBEA9226C74}">
      <dsp:nvSpPr>
        <dsp:cNvPr id="0" name=""/>
        <dsp:cNvSpPr/>
      </dsp:nvSpPr>
      <dsp:spPr>
        <a:xfrm>
          <a:off x="600" y="2289079"/>
          <a:ext cx="3150000" cy="76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Tractable control of your profile and the books you add</a:t>
          </a:r>
        </a:p>
      </dsp:txBody>
      <dsp:txXfrm>
        <a:off x="600" y="2289079"/>
        <a:ext cx="3150000" cy="765000"/>
      </dsp:txXfrm>
    </dsp:sp>
    <dsp:sp modelId="{135494D9-89E7-454C-A453-575B1220988F}">
      <dsp:nvSpPr>
        <dsp:cNvPr id="0" name=""/>
        <dsp:cNvSpPr/>
      </dsp:nvSpPr>
      <dsp:spPr>
        <a:xfrm>
          <a:off x="4316100" y="124720"/>
          <a:ext cx="1921500" cy="19215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5A31205-B744-4802-A836-8CDB8C21ACD8}">
      <dsp:nvSpPr>
        <dsp:cNvPr id="0" name=""/>
        <dsp:cNvSpPr/>
      </dsp:nvSpPr>
      <dsp:spPr>
        <a:xfrm>
          <a:off x="4725600" y="534190"/>
          <a:ext cx="1102500" cy="1102500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1439759-635E-4962-804C-819E94E65CDC}">
      <dsp:nvSpPr>
        <dsp:cNvPr id="0" name=""/>
        <dsp:cNvSpPr/>
      </dsp:nvSpPr>
      <dsp:spPr>
        <a:xfrm>
          <a:off x="3701850" y="2289079"/>
          <a:ext cx="3150000" cy="76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intuitive user friendly app design for Easier and simpler navigation</a:t>
          </a:r>
        </a:p>
      </dsp:txBody>
      <dsp:txXfrm>
        <a:off x="3701850" y="2289079"/>
        <a:ext cx="3150000" cy="765000"/>
      </dsp:txXfrm>
    </dsp:sp>
    <dsp:sp modelId="{71781B37-8C38-4CD6-A3FB-F09DDFCA563A}">
      <dsp:nvSpPr>
        <dsp:cNvPr id="0" name=""/>
        <dsp:cNvSpPr/>
      </dsp:nvSpPr>
      <dsp:spPr>
        <a:xfrm>
          <a:off x="8017350" y="124720"/>
          <a:ext cx="1921500" cy="19215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4B5640A-4914-4992-8A90-4A2A675D93FE}">
      <dsp:nvSpPr>
        <dsp:cNvPr id="0" name=""/>
        <dsp:cNvSpPr/>
      </dsp:nvSpPr>
      <dsp:spPr>
        <a:xfrm>
          <a:off x="8483270" y="564062"/>
          <a:ext cx="989659" cy="1042755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F0AB701-F559-414C-89F5-D19264DDB173}">
      <dsp:nvSpPr>
        <dsp:cNvPr id="0" name=""/>
        <dsp:cNvSpPr/>
      </dsp:nvSpPr>
      <dsp:spPr>
        <a:xfrm>
          <a:off x="7403100" y="2289079"/>
          <a:ext cx="3150000" cy="76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Smart recommendations according to search history</a:t>
          </a:r>
        </a:p>
      </dsp:txBody>
      <dsp:txXfrm>
        <a:off x="7403100" y="2289079"/>
        <a:ext cx="3150000" cy="76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0F3D2-9656-47C1-910F-91A040670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8799" y="1286935"/>
            <a:ext cx="9638153" cy="2668377"/>
          </a:xfrm>
          <a:effectLst/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iBOOKit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0EFD0-55A2-44F5-A3F7-F53A57AEB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922" y="3930724"/>
            <a:ext cx="9638153" cy="1599642"/>
          </a:xfrm>
          <a:effectLst/>
        </p:spPr>
        <p:txBody>
          <a:bodyPr>
            <a:normAutofit/>
          </a:bodyPr>
          <a:lstStyle/>
          <a:p>
            <a:pPr algn="ctr"/>
            <a:r>
              <a:rPr lang="en-US" dirty="0"/>
              <a:t>A simple book sharing app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0E43C5-0746-4684-8667-446CAFB5B7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52" t="23637" r="27053" b="23669"/>
          <a:stretch/>
        </p:blipFill>
        <p:spPr>
          <a:xfrm>
            <a:off x="5566260" y="1869128"/>
            <a:ext cx="1059479" cy="126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37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0547B-57A5-4372-8B73-7D40A34FB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200" dirty="0">
                <a:solidFill>
                  <a:schemeClr val="tx1"/>
                </a:solidFill>
              </a:rPr>
              <a:t>First things first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25DF1-05BE-4BDB-B054-8DA21EA9A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Let’s look at the app to see some basic functionalities and how to use them.</a:t>
            </a:r>
          </a:p>
        </p:txBody>
      </p:sp>
    </p:spTree>
    <p:extLst>
      <p:ext uri="{BB962C8B-B14F-4D97-AF65-F5344CB8AC3E}">
        <p14:creationId xmlns:p14="http://schemas.microsoft.com/office/powerpoint/2010/main" val="209648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7D705-B93E-441F-A8EE-635FAF90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How are we different?</a:t>
            </a:r>
            <a:endParaRPr lang="en-CA" dirty="0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76038B37-D945-4775-84DB-E3BCBB3F17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9315777"/>
              </p:ext>
            </p:extLst>
          </p:nvPr>
        </p:nvGraphicFramePr>
        <p:xfrm>
          <a:off x="819150" y="2548647"/>
          <a:ext cx="10553700" cy="3310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340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23AED3-431B-45D0-9D87-602854666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218476"/>
            <a:ext cx="3500263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2800" dirty="0">
                <a:solidFill>
                  <a:schemeClr val="tx1"/>
                </a:solidFill>
              </a:rPr>
              <a:t>Smart Recommendations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during setup</a:t>
            </a:r>
            <a:endParaRPr lang="en-CA" sz="28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8CAA0BA-40C2-4E03-A406-180250075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>
            <a:normAutofit/>
          </a:bodyPr>
          <a:lstStyle/>
          <a:p>
            <a:r>
              <a:rPr lang="en-US" dirty="0"/>
              <a:t>During sign-up, you can choose up to three genres according to your choice which will determine your recommendations. However, you can skip this step; you will still get recommendations but they won’t be customized.</a:t>
            </a:r>
          </a:p>
          <a:p>
            <a:r>
              <a:rPr lang="en-US" dirty="0"/>
              <a:t>After sign-up the recommendations will keep getting customized and smart based on your searches.</a:t>
            </a:r>
          </a:p>
          <a:p>
            <a:r>
              <a:rPr lang="en-US" dirty="0"/>
              <a:t>It’s not necessary to search by category in order to get smart recommendations. You can search by keywords, book name or even by the ISBN.</a:t>
            </a:r>
          </a:p>
        </p:txBody>
      </p:sp>
    </p:spTree>
    <p:extLst>
      <p:ext uri="{BB962C8B-B14F-4D97-AF65-F5344CB8AC3E}">
        <p14:creationId xmlns:p14="http://schemas.microsoft.com/office/powerpoint/2010/main" val="80666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E3BF96-9202-4F86-8D0B-BADCD58F6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708" y="1218476"/>
            <a:ext cx="3835135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2800" dirty="0">
                <a:solidFill>
                  <a:schemeClr val="tx1"/>
                </a:solidFill>
              </a:rPr>
              <a:t>Working of Smart Recommendations</a:t>
            </a:r>
            <a:endParaRPr lang="en-CA" sz="28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B2718C0-DD17-40C0-9500-EB66A645E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>
            <a:normAutofit/>
          </a:bodyPr>
          <a:lstStyle/>
          <a:p>
            <a:r>
              <a:rPr lang="en-US" dirty="0"/>
              <a:t>Search by category – the app keeps track of every search made by the user.</a:t>
            </a:r>
            <a:endParaRPr lang="en-CA" dirty="0"/>
          </a:p>
          <a:p>
            <a:r>
              <a:rPr lang="en-US" dirty="0"/>
              <a:t>Search by book name/Author/Keywords – the app, once you click on the book, finds the category and adds a certain score based on the designed algorithm.</a:t>
            </a:r>
          </a:p>
          <a:p>
            <a:r>
              <a:rPr lang="en-US" dirty="0"/>
              <a:t>The smart recommendations is customized according to the top three highest score of the categories.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97156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B2718C0-DD17-40C0-9500-EB66A645E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>
            <a:normAutofit/>
          </a:bodyPr>
          <a:lstStyle/>
          <a:p>
            <a:r>
              <a:rPr lang="en-US" dirty="0"/>
              <a:t>When more than three categories have the max score, the app randomly pick the books from those categories.</a:t>
            </a:r>
            <a:endParaRPr lang="en-CA" dirty="0"/>
          </a:p>
          <a:p>
            <a:r>
              <a:rPr lang="en-US" dirty="0"/>
              <a:t>When more than half of the categories have max score, the app resets the high score for those categories. This helps to pick the recommended books efficiently.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1361F51-1E6C-496F-B711-FE9D0E5F9F03}"/>
              </a:ext>
            </a:extLst>
          </p:cNvPr>
          <p:cNvSpPr txBox="1">
            <a:spLocks/>
          </p:cNvSpPr>
          <p:nvPr/>
        </p:nvSpPr>
        <p:spPr>
          <a:xfrm>
            <a:off x="674708" y="1218476"/>
            <a:ext cx="3835135" cy="442105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2800" dirty="0">
                <a:solidFill>
                  <a:schemeClr val="tx1"/>
                </a:solidFill>
              </a:rPr>
              <a:t>Working of Smart Recommendations</a:t>
            </a:r>
            <a:endParaRPr lang="en-CA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8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F75D6-76A0-4D62-A409-A5B74D330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>
            <a:normAutofit/>
          </a:bodyPr>
          <a:lstStyle/>
          <a:p>
            <a:r>
              <a:rPr lang="en-CA" dirty="0"/>
              <a:t>If all the categories reach the max score, which is an extreme case, the app resets the score of each category.</a:t>
            </a:r>
          </a:p>
          <a:p>
            <a:r>
              <a:rPr lang="en-CA" dirty="0"/>
              <a:t>Note that, the score to be added is always unique, which depends up on whether you borrowed a book, or how many searches have you made previously for the same category. This advances the objective of finding better recommendations.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6B1D092-FCD2-43C8-989A-D86237665E85}"/>
              </a:ext>
            </a:extLst>
          </p:cNvPr>
          <p:cNvSpPr txBox="1">
            <a:spLocks/>
          </p:cNvSpPr>
          <p:nvPr/>
        </p:nvSpPr>
        <p:spPr>
          <a:xfrm>
            <a:off x="674708" y="1218476"/>
            <a:ext cx="3835135" cy="442105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2800" dirty="0">
                <a:solidFill>
                  <a:schemeClr val="tx1"/>
                </a:solidFill>
              </a:rPr>
              <a:t>Working of Smart Recommendations</a:t>
            </a:r>
            <a:endParaRPr lang="en-CA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842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56131F-126F-4F31-A96D-C10CA6139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App Promotional Video</a:t>
            </a:r>
            <a:endParaRPr lang="en-CA" sz="32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18550-8D9C-4F9E-879A-E846F5BE9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>
                <a:solidFill>
                  <a:srgbClr val="FFFFFF"/>
                </a:solidFill>
              </a:rPr>
              <a:t>Scan the QR code on the right</a:t>
            </a:r>
          </a:p>
          <a:p>
            <a:r>
              <a:rPr lang="en-US" sz="1600">
                <a:solidFill>
                  <a:srgbClr val="FFFFFF"/>
                </a:solidFill>
              </a:rPr>
              <a:t>Link – https://bit.ly/2U6Nx2x</a:t>
            </a:r>
            <a:endParaRPr lang="en-CA" sz="160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907204-9F16-4758-AFC4-9B1079B2E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780" y="643467"/>
            <a:ext cx="4059763" cy="527242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032226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mo">
            <a:hlinkClick r:id="" action="ppaction://media"/>
            <a:extLst>
              <a:ext uri="{FF2B5EF4-FFF2-40B4-BE49-F238E27FC236}">
                <a16:creationId xmlns:a16="http://schemas.microsoft.com/office/drawing/2014/main" id="{93FD9C86-973F-4472-BD7A-25F9EEB40E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32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4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355</Words>
  <Application>Microsoft Office PowerPoint</Application>
  <PresentationFormat>Widescreen</PresentationFormat>
  <Paragraphs>25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Wingdings 2</vt:lpstr>
      <vt:lpstr>Quotable</vt:lpstr>
      <vt:lpstr> iBOOKit</vt:lpstr>
      <vt:lpstr>First things first</vt:lpstr>
      <vt:lpstr>How are we different?</vt:lpstr>
      <vt:lpstr>Smart Recommendations during setup</vt:lpstr>
      <vt:lpstr>Working of Smart Recommendations</vt:lpstr>
      <vt:lpstr>PowerPoint Presentation</vt:lpstr>
      <vt:lpstr>PowerPoint Presentation</vt:lpstr>
      <vt:lpstr>App Promotional Video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iBOOKit</dc:title>
  <dc:creator>Ritvik Khanna</dc:creator>
  <cp:lastModifiedBy>Ritvik Khanna</cp:lastModifiedBy>
  <cp:revision>2</cp:revision>
  <dcterms:created xsi:type="dcterms:W3CDTF">2019-04-01T13:49:52Z</dcterms:created>
  <dcterms:modified xsi:type="dcterms:W3CDTF">2019-04-01T13:59:24Z</dcterms:modified>
</cp:coreProperties>
</file>